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r>
              <a:rPr b="0" lang="en-AU" sz="4400" spc="-1" strike="noStrike">
                <a:latin typeface="Arial"/>
              </a:rPr>
              <a:t>Click to edit the title text format</a:t>
            </a:r>
            <a:endParaRPr b="0" lang="en-AU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3200" spc="-1" strike="noStrike">
                <a:latin typeface="Arial"/>
              </a:rPr>
              <a:t>Click to edit the outline text format</a:t>
            </a:r>
            <a:endParaRPr b="0" lang="en-AU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800" spc="-1" strike="noStrike">
                <a:latin typeface="Arial"/>
              </a:rPr>
              <a:t>Second Outline Level</a:t>
            </a:r>
            <a:endParaRPr b="0" lang="en-AU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400" spc="-1" strike="noStrike">
                <a:latin typeface="Arial"/>
              </a:rPr>
              <a:t>Third Outline Level</a:t>
            </a:r>
            <a:endParaRPr b="0" lang="en-AU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000" spc="-1" strike="noStrike">
                <a:latin typeface="Arial"/>
              </a:rPr>
              <a:t>Fourth Outline Level</a:t>
            </a:r>
            <a:endParaRPr b="0" lang="en-AU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Fifth Outline Level</a:t>
            </a:r>
            <a:endParaRPr b="0" lang="en-AU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Sixth Outline Level</a:t>
            </a:r>
            <a:endParaRPr b="0" lang="en-AU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Seventh Outline Level</a:t>
            </a:r>
            <a:endParaRPr b="0" lang="en-AU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5680" cy="56649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5680" cy="56649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5680" cy="56649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5680" cy="56649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5680" cy="56649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62</TotalTime>
  <Application>LibreOffice/7.3.4.2$Windows_X86_64 LibreOffice_project/728fec16bd5f605073805c3c9e7c4212a0120dc5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2022-02-18T23:55:22Z</dcterms:created>
  <dc:creator/>
  <dc:description/>
  <dc:language>en-AU</dc:language>
  <cp:lastModifiedBy/>
  <dcterms:modified xsi:type="dcterms:W3CDTF">2023-01-21T14:56:25Z</dcterms:modified>
  <cp:revision>16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